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289"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851" r:id="rId418"/>
    <p:sldId id="331" r:id="rId419"/>
    <p:sldId id="1205" r:id="rId420"/>
    <p:sldId id="914" r:id="rId421"/>
    <p:sldId id="852" r:id="rId422"/>
    <p:sldId id="1245" r:id="rId423"/>
    <p:sldId id="1156" r:id="rId424"/>
    <p:sldId id="1244" r:id="rId425"/>
    <p:sldId id="1159" r:id="rId426"/>
    <p:sldId id="686" r:id="rId427"/>
    <p:sldId id="1207" r:id="rId428"/>
    <p:sldId id="1202" r:id="rId429"/>
    <p:sldId id="302" r:id="rId430"/>
    <p:sldId id="1130" r:id="rId431"/>
    <p:sldId id="1203" r:id="rId432"/>
    <p:sldId id="1263" r:id="rId433"/>
    <p:sldId id="1265" r:id="rId434"/>
    <p:sldId id="305" r:id="rId435"/>
    <p:sldId id="1266" r:id="rId436"/>
    <p:sldId id="306" r:id="rId437"/>
    <p:sldId id="308" r:id="rId438"/>
    <p:sldId id="1131" r:id="rId439"/>
    <p:sldId id="1267" r:id="rId440"/>
    <p:sldId id="1132" r:id="rId441"/>
    <p:sldId id="1268" r:id="rId442"/>
    <p:sldId id="1133" r:id="rId443"/>
    <p:sldId id="313" r:id="rId444"/>
    <p:sldId id="1204" r:id="rId445"/>
    <p:sldId id="1134" r:id="rId446"/>
    <p:sldId id="1135" r:id="rId447"/>
    <p:sldId id="1136" r:id="rId448"/>
    <p:sldId id="1242" r:id="rId449"/>
    <p:sldId id="1208" r:id="rId450"/>
    <p:sldId id="1209" r:id="rId451"/>
    <p:sldId id="1269" r:id="rId452"/>
    <p:sldId id="1137" r:id="rId453"/>
    <p:sldId id="1270" r:id="rId454"/>
    <p:sldId id="1138" r:id="rId455"/>
    <p:sldId id="1139" r:id="rId456"/>
    <p:sldId id="1140" r:id="rId457"/>
    <p:sldId id="1078" r:id="rId458"/>
    <p:sldId id="1141" r:id="rId459"/>
    <p:sldId id="1142" r:id="rId460"/>
    <p:sldId id="1143" r:id="rId461"/>
    <p:sldId id="1154" r:id="rId462"/>
    <p:sldId id="1144" r:id="rId463"/>
    <p:sldId id="1155" r:id="rId464"/>
    <p:sldId id="1145" r:id="rId465"/>
    <p:sldId id="1146" r:id="rId466"/>
    <p:sldId id="1147" r:id="rId467"/>
    <p:sldId id="1061" r:id="rId468"/>
    <p:sldId id="1062" r:id="rId469"/>
    <p:sldId id="1063" r:id="rId470"/>
    <p:sldId id="1253" r:id="rId471"/>
    <p:sldId id="1254" r:id="rId472"/>
    <p:sldId id="1255" r:id="rId473"/>
    <p:sldId id="1256" r:id="rId474"/>
    <p:sldId id="1257" r:id="rId475"/>
    <p:sldId id="1258" r:id="rId476"/>
    <p:sldId id="1259" r:id="rId477"/>
    <p:sldId id="1260" r:id="rId478"/>
    <p:sldId id="1261" r:id="rId479"/>
    <p:sldId id="1170" r:id="rId480"/>
    <p:sldId id="1064" r:id="rId481"/>
    <p:sldId id="1065" r:id="rId482"/>
    <p:sldId id="342" r:id="rId483"/>
    <p:sldId id="1067" r:id="rId484"/>
    <p:sldId id="1068" r:id="rId485"/>
    <p:sldId id="727" r:id="rId486"/>
    <p:sldId id="728" r:id="rId487"/>
    <p:sldId id="781" r:id="rId488"/>
    <p:sldId id="1007" r:id="rId489"/>
    <p:sldId id="730" r:id="rId490"/>
    <p:sldId id="1264" r:id="rId491"/>
    <p:sldId id="1157" r:id="rId492"/>
    <p:sldId id="1158" r:id="rId493"/>
    <p:sldId id="775" r:id="rId494"/>
    <p:sldId id="354" r:id="rId495"/>
    <p:sldId id="735" r:id="rId496"/>
    <p:sldId id="738" r:id="rId497"/>
    <p:sldId id="774" r:id="rId498"/>
    <p:sldId id="737" r:id="rId499"/>
    <p:sldId id="740" r:id="rId500"/>
    <p:sldId id="968" r:id="rId501"/>
    <p:sldId id="969" r:id="rId502"/>
    <p:sldId id="1045" r:id="rId503"/>
    <p:sldId id="986" r:id="rId504"/>
    <p:sldId id="427" r:id="rId505"/>
    <p:sldId id="688" r:id="rId506"/>
    <p:sldId id="689" r:id="rId507"/>
    <p:sldId id="731" r:id="rId508"/>
    <p:sldId id="732" r:id="rId509"/>
    <p:sldId id="758" r:id="rId510"/>
    <p:sldId id="759" r:id="rId511"/>
    <p:sldId id="916" r:id="rId512"/>
    <p:sldId id="917" r:id="rId513"/>
    <p:sldId id="840" r:id="rId514"/>
    <p:sldId id="841" r:id="rId515"/>
    <p:sldId id="939" r:id="rId516"/>
    <p:sldId id="766" r:id="rId517"/>
    <p:sldId id="767" r:id="rId518"/>
    <p:sldId id="776" r:id="rId519"/>
    <p:sldId id="752" r:id="rId520"/>
    <p:sldId id="753" r:id="rId521"/>
    <p:sldId id="764" r:id="rId522"/>
    <p:sldId id="765" r:id="rId523"/>
    <p:sldId id="874" r:id="rId524"/>
    <p:sldId id="946" r:id="rId525"/>
    <p:sldId id="777" r:id="rId526"/>
    <p:sldId id="762" r:id="rId527"/>
    <p:sldId id="763" r:id="rId528"/>
    <p:sldId id="769" r:id="rId529"/>
    <p:sldId id="770" r:id="rId530"/>
    <p:sldId id="873" r:id="rId531"/>
    <p:sldId id="875" r:id="rId532"/>
    <p:sldId id="1069" r:id="rId533"/>
    <p:sldId id="943" r:id="rId534"/>
    <p:sldId id="755" r:id="rId535"/>
    <p:sldId id="754" r:id="rId536"/>
    <p:sldId id="760" r:id="rId537"/>
    <p:sldId id="952" r:id="rId538"/>
    <p:sldId id="768" r:id="rId539"/>
    <p:sldId id="761" r:id="rId540"/>
    <p:sldId id="861" r:id="rId541"/>
    <p:sldId id="862" r:id="rId542"/>
    <p:sldId id="756" r:id="rId543"/>
    <p:sldId id="771" r:id="rId544"/>
    <p:sldId id="876" r:id="rId545"/>
    <p:sldId id="778" r:id="rId546"/>
    <p:sldId id="779" r:id="rId547"/>
    <p:sldId id="834" r:id="rId548"/>
    <p:sldId id="780" r:id="rId549"/>
    <p:sldId id="833" r:id="rId550"/>
    <p:sldId id="783" r:id="rId551"/>
    <p:sldId id="880" r:id="rId552"/>
    <p:sldId id="881" r:id="rId553"/>
    <p:sldId id="879" r:id="rId554"/>
    <p:sldId id="866" r:id="rId555"/>
    <p:sldId id="878" r:id="rId556"/>
    <p:sldId id="867" r:id="rId557"/>
    <p:sldId id="868" r:id="rId558"/>
    <p:sldId id="870" r:id="rId559"/>
    <p:sldId id="1241" r:id="rId560"/>
    <p:sldId id="869" r:id="rId561"/>
    <p:sldId id="1033" r:id="rId562"/>
    <p:sldId id="1021" r:id="rId563"/>
    <p:sldId id="1022" r:id="rId564"/>
    <p:sldId id="1023" r:id="rId565"/>
    <p:sldId id="1024" r:id="rId566"/>
    <p:sldId id="1025" r:id="rId567"/>
    <p:sldId id="1027" r:id="rId568"/>
    <p:sldId id="1028" r:id="rId569"/>
    <p:sldId id="1029" r:id="rId570"/>
    <p:sldId id="1030" r:id="rId571"/>
    <p:sldId id="1032" r:id="rId572"/>
    <p:sldId id="1031" r:id="rId573"/>
    <p:sldId id="885" r:id="rId574"/>
    <p:sldId id="1074" r:id="rId575"/>
    <p:sldId id="976" r:id="rId576"/>
    <p:sldId id="933" r:id="rId577"/>
    <p:sldId id="954" r:id="rId578"/>
    <p:sldId id="788" r:id="rId579"/>
    <p:sldId id="988" r:id="rId580"/>
    <p:sldId id="1026" r:id="rId581"/>
    <p:sldId id="1106" r:id="rId582"/>
    <p:sldId id="858" r:id="rId5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6370975"/>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AVG(invoiceAmount) "Average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AVG(invoiceAmount) "Average invoice amount for each customer" FROM invoice GROUP BY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SUM(invoiceAmount) "Total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SUM(invoiceAmount) "Total invoice amount for each customer "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MAX(invoiceAmount) "Maximum invoices amount" FROM invoice;</a:t>
            </a:r>
          </a:p>
          <a:p>
            <a:pPr marL="342900" indent="-342900">
              <a:buFont typeface="Arial" pitchFamily="34" charset="0"/>
              <a:buChar char="•"/>
            </a:pPr>
            <a:r>
              <a:rPr lang="en-US" dirty="0">
                <a:latin typeface="Palatino Linotype" panose="02040502050505030304" pitchFamily="18" charset="0"/>
              </a:rPr>
              <a:t>SELECT customerID, MAX(invoiceAmount) "Maximum invoices for each customer" FROM invoice group by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386090"/>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latin typeface="Palatino Linotype" panose="02040502050505030304" pitchFamily="18" charset="0"/>
              </a:rPr>
              <a:t>SELECT min(invoiceAmount) "Minimum invoices amount" FROM invoice;</a:t>
            </a:r>
          </a:p>
          <a:p>
            <a:pPr marL="285750" indent="-285750">
              <a:buFont typeface="Arial" panose="020B0604020202020204" pitchFamily="34" charset="0"/>
              <a:buChar char="•"/>
            </a:pPr>
            <a:r>
              <a:rPr lang="en-US" dirty="0">
                <a:latin typeface="Palatino Linotype" panose="02040502050505030304" pitchFamily="18" charset="0"/>
              </a:rPr>
              <a:t>SELECT customerID, min(invoiceAmount) "Minimum invoices for each customer"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count(ID) "Total invoices" FROM invoice;</a:t>
            </a:r>
          </a:p>
          <a:p>
            <a:pPr marL="342900" indent="-342900">
              <a:buFont typeface="Arial" pitchFamily="34" charset="0"/>
              <a:buChar char="•"/>
            </a:pPr>
            <a:r>
              <a:rPr lang="en-US" dirty="0">
                <a:latin typeface="Palatino Linotype" panose="02040502050505030304" pitchFamily="18" charset="0"/>
              </a:rPr>
              <a:t>SELECT customerID, count(ID) "Total invoices for each customer" FROM invoice GROUP BY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t>
            </a:r>
            <a:r>
              <a:rPr lang="en-US" dirty="0">
                <a:solidFill>
                  <a:srgbClr val="2F2E2E"/>
                </a:solidFill>
                <a:latin typeface="Palatino Linotype" panose="02040502050505030304" pitchFamily="18" charset="0"/>
              </a:rPr>
              <a:t>age, marks cannot derive from total marks or  average marks of a student.</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32789</TotalTime>
  <Words>48686</Words>
  <Application>Microsoft Office PowerPoint</Application>
  <PresentationFormat>Widescreen</PresentationFormat>
  <Paragraphs>6232</Paragraphs>
  <Slides>582</Slides>
  <Notes>25</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582</vt:i4>
      </vt:variant>
    </vt:vector>
  </HeadingPairs>
  <TitlesOfParts>
    <vt:vector size="616"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7137</cp:revision>
  <dcterms:created xsi:type="dcterms:W3CDTF">2015-10-09T06:09:34Z</dcterms:created>
  <dcterms:modified xsi:type="dcterms:W3CDTF">2020-10-05T03:44:44Z</dcterms:modified>
</cp:coreProperties>
</file>